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9" r:id="rId2"/>
    <p:sldId id="271" r:id="rId3"/>
    <p:sldId id="270" r:id="rId4"/>
    <p:sldId id="274" r:id="rId5"/>
    <p:sldId id="276" r:id="rId6"/>
    <p:sldId id="277" r:id="rId7"/>
    <p:sldId id="280" r:id="rId8"/>
    <p:sldId id="281" r:id="rId9"/>
    <p:sldId id="282" r:id="rId10"/>
    <p:sldId id="283" r:id="rId11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CCECFF"/>
    <a:srgbClr val="FFCCCC"/>
    <a:srgbClr val="FFFF99"/>
    <a:srgbClr val="FFCC00"/>
    <a:srgbClr val="006600"/>
    <a:srgbClr val="008000"/>
    <a:srgbClr val="00CC00"/>
    <a:srgbClr val="66CC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56" d="100"/>
          <a:sy n="56" d="100"/>
        </p:scale>
        <p:origin x="-91" y="-48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 bwMode="auto">
          <a:xfrm>
            <a:off x="1938439" y="948749"/>
            <a:ext cx="5456660" cy="4577030"/>
          </a:xfrm>
          <a:prstGeom prst="triangle">
            <a:avLst/>
          </a:prstGeom>
          <a:solidFill>
            <a:srgbClr val="FFFF99"/>
          </a:solidFill>
          <a:ln w="57150" cap="sq" cmpd="dbl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 bwMode="auto">
          <a:xfrm>
            <a:off x="3249111" y="278650"/>
            <a:ext cx="2835316" cy="2835316"/>
          </a:xfrm>
          <a:prstGeom prst="ellipse">
            <a:avLst/>
          </a:prstGeom>
          <a:solidFill>
            <a:schemeClr val="accent2"/>
          </a:solidFill>
          <a:ln w="57150">
            <a:solidFill>
              <a:srgbClr val="00206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 bwMode="auto">
          <a:xfrm>
            <a:off x="1084912" y="3699030"/>
            <a:ext cx="2835316" cy="2835316"/>
          </a:xfrm>
          <a:prstGeom prst="ellipse">
            <a:avLst/>
          </a:prstGeom>
          <a:solidFill>
            <a:srgbClr val="C00000"/>
          </a:solidFill>
          <a:ln w="57150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円/楕円 11"/>
          <p:cNvSpPr/>
          <p:nvPr/>
        </p:nvSpPr>
        <p:spPr bwMode="auto">
          <a:xfrm>
            <a:off x="5408338" y="3699030"/>
            <a:ext cx="2835316" cy="2835316"/>
          </a:xfrm>
          <a:prstGeom prst="ellipse">
            <a:avLst/>
          </a:prstGeom>
          <a:solidFill>
            <a:srgbClr val="006600"/>
          </a:solidFill>
          <a:ln w="57150">
            <a:solidFill>
              <a:srgbClr val="00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81938" y="3699030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12770" y="87478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85547" y="433010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71998" y="435454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2659" y="1549844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20127" y="495917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86477" y="4983609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571054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 bwMode="auto">
          <a:xfrm>
            <a:off x="2292683" y="1619186"/>
            <a:ext cx="5513256" cy="4294704"/>
          </a:xfrm>
          <a:prstGeom prst="triangle">
            <a:avLst/>
          </a:prstGeom>
          <a:gradFill flip="none" rotWithShape="1">
            <a:gsLst>
              <a:gs pos="100000">
                <a:srgbClr val="FFFF00"/>
              </a:gs>
              <a:gs pos="0">
                <a:srgbClr val="FFFF99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effectLst/>
          <a:scene3d>
            <a:camera prst="isometricOffAxis2Top">
              <a:rot lat="19635263" lon="1096810" rev="19715232"/>
            </a:camera>
            <a:lightRig rig="contrasting" dir="t"/>
          </a:scene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ローチャート : 結合子 6"/>
          <p:cNvSpPr/>
          <p:nvPr/>
        </p:nvSpPr>
        <p:spPr bwMode="auto">
          <a:xfrm>
            <a:off x="4412940" y="331257"/>
            <a:ext cx="2575858" cy="2575858"/>
          </a:xfrm>
          <a:prstGeom prst="flowChartConnector">
            <a:avLst/>
          </a:prstGeom>
          <a:solidFill>
            <a:srgbClr val="CCECFF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contrasting" dir="t"/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ローチャート : 結合子 7"/>
          <p:cNvSpPr/>
          <p:nvPr/>
        </p:nvSpPr>
        <p:spPr bwMode="auto">
          <a:xfrm>
            <a:off x="587515" y="2123855"/>
            <a:ext cx="2575858" cy="2575858"/>
          </a:xfrm>
          <a:prstGeom prst="flowChartConnector">
            <a:avLst/>
          </a:prstGeom>
          <a:solidFill>
            <a:srgbClr val="FFCCCC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contrasting" dir="t"/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ローチャート : 結合子 8"/>
          <p:cNvSpPr/>
          <p:nvPr/>
        </p:nvSpPr>
        <p:spPr bwMode="auto">
          <a:xfrm>
            <a:off x="5403050" y="3785162"/>
            <a:ext cx="2575858" cy="2575858"/>
          </a:xfrm>
          <a:prstGeom prst="flowChartConnector">
            <a:avLst/>
          </a:prstGeom>
          <a:solidFill>
            <a:srgbClr val="CCFF99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contrasting" dir="t"/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41562" y="71013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54534" y="266391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62271" y="437511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81451" y="1385191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9114" y="3292976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76750" y="500417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90392" y="3443372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720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 bwMode="auto">
          <a:xfrm>
            <a:off x="1461484" y="548680"/>
            <a:ext cx="6410570" cy="5377167"/>
          </a:xfrm>
          <a:prstGeom prst="triangle">
            <a:avLst/>
          </a:prstGeom>
          <a:gradFill flip="none" rotWithShape="1">
            <a:gsLst>
              <a:gs pos="100000">
                <a:srgbClr val="0070C0"/>
              </a:gs>
              <a:gs pos="0">
                <a:schemeClr val="accent5">
                  <a:lumMod val="9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>
            <a:solidFill>
              <a:srgbClr val="0070C0"/>
            </a:solidFill>
            <a:prstDash val="sysDot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ローチャート : 結合子 2"/>
          <p:cNvSpPr/>
          <p:nvPr/>
        </p:nvSpPr>
        <p:spPr bwMode="auto">
          <a:xfrm>
            <a:off x="3249110" y="323655"/>
            <a:ext cx="2835315" cy="2835315"/>
          </a:xfrm>
          <a:prstGeom prst="flowChartConnector">
            <a:avLst/>
          </a:pr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 : 結合子 3"/>
          <p:cNvSpPr/>
          <p:nvPr/>
        </p:nvSpPr>
        <p:spPr bwMode="auto">
          <a:xfrm>
            <a:off x="1084913" y="3699030"/>
            <a:ext cx="2835315" cy="2835315"/>
          </a:xfrm>
          <a:prstGeom prst="flowChartConnector">
            <a:avLst/>
          </a:pr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6600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 : 結合子 4"/>
          <p:cNvSpPr/>
          <p:nvPr/>
        </p:nvSpPr>
        <p:spPr bwMode="auto">
          <a:xfrm>
            <a:off x="5415651" y="3699030"/>
            <a:ext cx="2835315" cy="2835315"/>
          </a:xfrm>
          <a:prstGeom prst="flowChartConnector">
            <a:avLst/>
          </a:prstGeom>
          <a:gradFill>
            <a:gsLst>
              <a:gs pos="0">
                <a:srgbClr val="006600"/>
              </a:gs>
              <a:gs pos="80000">
                <a:srgbClr val="008000"/>
              </a:gs>
              <a:gs pos="100000">
                <a:srgbClr val="00CC00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112770" y="87478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85547" y="433010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71998" y="435454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52659" y="1549844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20127" y="495917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86477" y="4983609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81938" y="3699030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1474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1432352" y="143635"/>
            <a:ext cx="7166053" cy="6210690"/>
            <a:chOff x="1084913" y="323655"/>
            <a:chExt cx="7166053" cy="6210690"/>
          </a:xfrm>
          <a:effectLst>
            <a:outerShdw blurRad="50800" dist="50800" dir="5400000" algn="ctr" rotWithShape="0">
              <a:schemeClr val="bg1">
                <a:lumMod val="50000"/>
              </a:schemeClr>
            </a:outerShdw>
          </a:effectLst>
          <a:scene3d>
            <a:camera prst="isometricOffAxis2Top">
              <a:rot lat="19635263" lon="1096810" rev="19715232"/>
            </a:camera>
            <a:lightRig rig="threePt" dir="t"/>
          </a:scene3d>
        </p:grpSpPr>
        <p:sp>
          <p:nvSpPr>
            <p:cNvPr id="2" name="二等辺三角形 1"/>
            <p:cNvSpPr/>
            <p:nvPr/>
          </p:nvSpPr>
          <p:spPr bwMode="auto">
            <a:xfrm>
              <a:off x="2500228" y="1741313"/>
              <a:ext cx="4333081" cy="3375375"/>
            </a:xfrm>
            <a:prstGeom prst="triangle">
              <a:avLst/>
            </a:prstGeom>
            <a:gradFill flip="none" rotWithShape="1">
              <a:gsLst>
                <a:gs pos="100000">
                  <a:srgbClr val="0070C0"/>
                </a:gs>
                <a:gs pos="0">
                  <a:schemeClr val="accent5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ローチャート : 結合子 2"/>
            <p:cNvSpPr/>
            <p:nvPr/>
          </p:nvSpPr>
          <p:spPr bwMode="auto">
            <a:xfrm>
              <a:off x="3249110" y="323655"/>
              <a:ext cx="2835315" cy="2835315"/>
            </a:xfrm>
            <a:prstGeom prst="flowChartConnector">
              <a:avLst/>
            </a:prstGeom>
            <a:ln>
              <a:headEnd/>
              <a:tailEnd/>
            </a:ln>
            <a:sp3d extrusionH="6350">
              <a:bevelT w="127000" h="254000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ローチャート : 結合子 3"/>
            <p:cNvSpPr/>
            <p:nvPr/>
          </p:nvSpPr>
          <p:spPr bwMode="auto">
            <a:xfrm>
              <a:off x="1084913" y="3699030"/>
              <a:ext cx="2835315" cy="2835315"/>
            </a:xfrm>
            <a:prstGeom prst="flowChartConnector">
              <a:avLst/>
            </a:prstGeom>
            <a:gradFill>
              <a:gsLst>
                <a:gs pos="0">
                  <a:srgbClr val="C00000"/>
                </a:gs>
                <a:gs pos="80000">
                  <a:srgbClr val="FF0000"/>
                </a:gs>
                <a:gs pos="100000">
                  <a:srgbClr val="FF6600"/>
                </a:gs>
              </a:gsLst>
            </a:gradFill>
            <a:ln>
              <a:headEnd/>
              <a:tailEnd/>
            </a:ln>
            <a:sp3d extrusionH="6350">
              <a:bevelT w="127000" h="254000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 : 結合子 4"/>
            <p:cNvSpPr/>
            <p:nvPr/>
          </p:nvSpPr>
          <p:spPr bwMode="auto">
            <a:xfrm>
              <a:off x="5415651" y="3699030"/>
              <a:ext cx="2835315" cy="2835315"/>
            </a:xfrm>
            <a:prstGeom prst="flowChartConnector">
              <a:avLst/>
            </a:prstGeom>
            <a:gradFill>
              <a:gsLst>
                <a:gs pos="0">
                  <a:srgbClr val="006600"/>
                </a:gs>
                <a:gs pos="80000">
                  <a:srgbClr val="008000"/>
                </a:gs>
                <a:gs pos="100000">
                  <a:srgbClr val="00CC00"/>
                </a:gs>
              </a:gsLst>
            </a:gradFill>
            <a:ln>
              <a:headEnd/>
              <a:tailEnd/>
            </a:ln>
            <a:sp3d extrusionH="6350">
              <a:bevelT w="127000" h="254000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5220766" y="119795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16960" y="298682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38101" y="446512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60655" y="1873009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51540" y="3615884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52580" y="509418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962890" y="3195844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 bwMode="auto">
          <a:xfrm>
            <a:off x="1461484" y="548680"/>
            <a:ext cx="6410570" cy="5377167"/>
          </a:xfrm>
          <a:prstGeom prst="triangle">
            <a:avLst/>
          </a:prstGeom>
          <a:gradFill flip="none" rotWithShape="1">
            <a:gsLst>
              <a:gs pos="100000">
                <a:srgbClr val="0070C0"/>
              </a:gs>
              <a:gs pos="0">
                <a:schemeClr val="accent5">
                  <a:lumMod val="9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>
            <a:noFill/>
            <a:prstDash val="sysDot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ローチャート : 結合子 2"/>
          <p:cNvSpPr/>
          <p:nvPr/>
        </p:nvSpPr>
        <p:spPr bwMode="auto">
          <a:xfrm>
            <a:off x="3249110" y="323655"/>
            <a:ext cx="2835315" cy="2835315"/>
          </a:xfrm>
          <a:prstGeom prst="flowChartConnector">
            <a:avLst/>
          </a:pr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 : 結合子 3"/>
          <p:cNvSpPr/>
          <p:nvPr/>
        </p:nvSpPr>
        <p:spPr bwMode="auto">
          <a:xfrm>
            <a:off x="1084913" y="3699030"/>
            <a:ext cx="2835315" cy="2835315"/>
          </a:xfrm>
          <a:prstGeom prst="flowChartConnector">
            <a:avLst/>
          </a:pr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6600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 : 結合子 4"/>
          <p:cNvSpPr/>
          <p:nvPr/>
        </p:nvSpPr>
        <p:spPr bwMode="auto">
          <a:xfrm>
            <a:off x="5415651" y="3699030"/>
            <a:ext cx="2835315" cy="2835315"/>
          </a:xfrm>
          <a:prstGeom prst="flowChartConnector">
            <a:avLst/>
          </a:prstGeom>
          <a:gradFill>
            <a:gsLst>
              <a:gs pos="0">
                <a:srgbClr val="006600"/>
              </a:gs>
              <a:gs pos="80000">
                <a:srgbClr val="008000"/>
              </a:gs>
              <a:gs pos="100000">
                <a:srgbClr val="00CC00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112770" y="87478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85547" y="433010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71998" y="435454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52659" y="1549844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20127" y="495917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86477" y="4983609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81938" y="3699030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5358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 bwMode="auto">
          <a:xfrm>
            <a:off x="2292683" y="1619186"/>
            <a:ext cx="5513256" cy="4294704"/>
          </a:xfrm>
          <a:prstGeom prst="triangle">
            <a:avLst/>
          </a:prstGeom>
          <a:gradFill flip="none" rotWithShape="1">
            <a:gsLst>
              <a:gs pos="100000">
                <a:srgbClr val="0070C0"/>
              </a:gs>
              <a:gs pos="0">
                <a:schemeClr val="accent5">
                  <a:lumMod val="9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effectLst/>
          <a:scene3d>
            <a:camera prst="isometricOffAxis2Top">
              <a:rot lat="19635263" lon="1096810" rev="19715232"/>
            </a:camera>
            <a:lightRig rig="threePt" dir="t"/>
          </a:scene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ローチャート : 結合子 6"/>
          <p:cNvSpPr/>
          <p:nvPr/>
        </p:nvSpPr>
        <p:spPr bwMode="auto">
          <a:xfrm>
            <a:off x="4412940" y="331257"/>
            <a:ext cx="2575858" cy="2575858"/>
          </a:xfrm>
          <a:prstGeom prst="flowChartConnector">
            <a:avLst/>
          </a:pr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ローチャート : 結合子 7"/>
          <p:cNvSpPr/>
          <p:nvPr/>
        </p:nvSpPr>
        <p:spPr bwMode="auto">
          <a:xfrm>
            <a:off x="587515" y="2123855"/>
            <a:ext cx="2575858" cy="2575858"/>
          </a:xfrm>
          <a:prstGeom prst="flowChartConnector">
            <a:avLst/>
          </a:pr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6600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ローチャート : 結合子 8"/>
          <p:cNvSpPr/>
          <p:nvPr/>
        </p:nvSpPr>
        <p:spPr bwMode="auto">
          <a:xfrm>
            <a:off x="5403050" y="3785162"/>
            <a:ext cx="2575858" cy="2575858"/>
          </a:xfrm>
          <a:prstGeom prst="flowChartConnector">
            <a:avLst/>
          </a:prstGeom>
          <a:gradFill>
            <a:gsLst>
              <a:gs pos="0">
                <a:srgbClr val="006600"/>
              </a:gs>
              <a:gs pos="80000">
                <a:srgbClr val="008000"/>
              </a:gs>
              <a:gs pos="100000">
                <a:srgbClr val="00CC00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41562" y="71013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54534" y="266391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62271" y="437511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81451" y="1385191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9114" y="3292976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76750" y="500417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90392" y="3443372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9972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 bwMode="auto">
          <a:xfrm>
            <a:off x="1938439" y="948749"/>
            <a:ext cx="5456660" cy="4577030"/>
          </a:xfrm>
          <a:prstGeom prst="triangle">
            <a:avLst/>
          </a:prstGeom>
          <a:solidFill>
            <a:srgbClr val="FFFF99"/>
          </a:solidFill>
          <a:ln w="57150" cap="sq" cmpd="dbl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 bwMode="auto">
          <a:xfrm>
            <a:off x="3249111" y="278650"/>
            <a:ext cx="2835316" cy="2835316"/>
          </a:xfrm>
          <a:prstGeom prst="ellipse">
            <a:avLst/>
          </a:prstGeom>
          <a:solidFill>
            <a:srgbClr val="00B0F0"/>
          </a:solidFill>
          <a:ln w="57150">
            <a:solidFill>
              <a:srgbClr val="00206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 bwMode="auto">
          <a:xfrm>
            <a:off x="1084912" y="3699030"/>
            <a:ext cx="2835316" cy="2835316"/>
          </a:xfrm>
          <a:prstGeom prst="ellipse">
            <a:avLst/>
          </a:prstGeom>
          <a:solidFill>
            <a:srgbClr val="FFCC00"/>
          </a:solidFill>
          <a:ln w="57150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円/楕円 11"/>
          <p:cNvSpPr/>
          <p:nvPr/>
        </p:nvSpPr>
        <p:spPr bwMode="auto">
          <a:xfrm>
            <a:off x="5408338" y="3699030"/>
            <a:ext cx="2835316" cy="2835316"/>
          </a:xfrm>
          <a:prstGeom prst="ellipse">
            <a:avLst/>
          </a:prstGeom>
          <a:solidFill>
            <a:srgbClr val="00CC00"/>
          </a:solidFill>
          <a:ln w="57150">
            <a:solidFill>
              <a:srgbClr val="00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81938" y="3699030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12770" y="87478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85547" y="433010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71998" y="435454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2659" y="1549844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20127" y="495917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86477" y="4983609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1622956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 bwMode="auto">
          <a:xfrm>
            <a:off x="1461484" y="548680"/>
            <a:ext cx="6410570" cy="5377167"/>
          </a:xfrm>
          <a:prstGeom prst="triangle">
            <a:avLst/>
          </a:prstGeom>
          <a:gradFill flip="none" rotWithShape="1">
            <a:gsLst>
              <a:gs pos="100000">
                <a:srgbClr val="0070C0"/>
              </a:gs>
              <a:gs pos="0">
                <a:schemeClr val="accent5">
                  <a:lumMod val="9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>
            <a:solidFill>
              <a:srgbClr val="0070C0"/>
            </a:solidFill>
            <a:prstDash val="sysDot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ローチャート : 結合子 2"/>
          <p:cNvSpPr/>
          <p:nvPr/>
        </p:nvSpPr>
        <p:spPr bwMode="auto">
          <a:xfrm>
            <a:off x="3249110" y="323655"/>
            <a:ext cx="2835315" cy="2835315"/>
          </a:xfrm>
          <a:prstGeom prst="flowChartConnector">
            <a:avLst/>
          </a:prstGeom>
          <a:solidFill>
            <a:srgbClr val="CCECFF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 : 結合子 3"/>
          <p:cNvSpPr/>
          <p:nvPr/>
        </p:nvSpPr>
        <p:spPr bwMode="auto">
          <a:xfrm>
            <a:off x="1084913" y="3699030"/>
            <a:ext cx="2835315" cy="2835315"/>
          </a:xfrm>
          <a:prstGeom prst="flowChartConnector">
            <a:avLst/>
          </a:prstGeom>
          <a:solidFill>
            <a:srgbClr val="FFCCCC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 : 結合子 4"/>
          <p:cNvSpPr/>
          <p:nvPr/>
        </p:nvSpPr>
        <p:spPr bwMode="auto">
          <a:xfrm>
            <a:off x="5415651" y="3699030"/>
            <a:ext cx="2835315" cy="2835315"/>
          </a:xfrm>
          <a:prstGeom prst="flowChartConnector">
            <a:avLst/>
          </a:prstGeom>
          <a:solidFill>
            <a:srgbClr val="CCFF99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112770" y="87478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85547" y="433010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71998" y="435454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52659" y="1549844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20127" y="495917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86477" y="4983609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81938" y="3699030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050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1432352" y="143635"/>
            <a:ext cx="7166053" cy="6210690"/>
            <a:chOff x="1084913" y="323655"/>
            <a:chExt cx="7166053" cy="6210690"/>
          </a:xfrm>
          <a:effectLst>
            <a:outerShdw blurRad="50800" dist="50800" dir="5400000" algn="ctr" rotWithShape="0">
              <a:schemeClr val="bg1">
                <a:lumMod val="50000"/>
              </a:schemeClr>
            </a:outerShdw>
          </a:effectLst>
          <a:scene3d>
            <a:camera prst="isometricOffAxis2Top">
              <a:rot lat="19635263" lon="1096810" rev="19715232"/>
            </a:camera>
            <a:lightRig rig="contrasting" dir="t"/>
          </a:scene3d>
        </p:grpSpPr>
        <p:sp>
          <p:nvSpPr>
            <p:cNvPr id="2" name="二等辺三角形 1"/>
            <p:cNvSpPr/>
            <p:nvPr/>
          </p:nvSpPr>
          <p:spPr bwMode="auto">
            <a:xfrm>
              <a:off x="2500228" y="1741313"/>
              <a:ext cx="4333081" cy="3375375"/>
            </a:xfrm>
            <a:prstGeom prst="triangle">
              <a:avLst/>
            </a:prstGeom>
            <a:gradFill flip="none" rotWithShape="1">
              <a:gsLst>
                <a:gs pos="100000">
                  <a:srgbClr val="0070C0"/>
                </a:gs>
                <a:gs pos="0">
                  <a:schemeClr val="accent5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ローチャート : 結合子 2"/>
            <p:cNvSpPr/>
            <p:nvPr/>
          </p:nvSpPr>
          <p:spPr bwMode="auto">
            <a:xfrm>
              <a:off x="3249110" y="323655"/>
              <a:ext cx="2835315" cy="2835315"/>
            </a:xfrm>
            <a:prstGeom prst="flowChartConnector">
              <a:avLst/>
            </a:prstGeom>
            <a:solidFill>
              <a:srgbClr val="CCECFF"/>
            </a:solidFill>
            <a:ln>
              <a:headEnd/>
              <a:tailEnd/>
            </a:ln>
            <a:sp3d extrusionH="6350">
              <a:bevelT w="127000" h="254000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ローチャート : 結合子 3"/>
            <p:cNvSpPr/>
            <p:nvPr/>
          </p:nvSpPr>
          <p:spPr bwMode="auto">
            <a:xfrm>
              <a:off x="1084913" y="3699030"/>
              <a:ext cx="2835315" cy="2835315"/>
            </a:xfrm>
            <a:prstGeom prst="flowChartConnector">
              <a:avLst/>
            </a:prstGeom>
            <a:solidFill>
              <a:srgbClr val="FFCCCC"/>
            </a:solidFill>
            <a:ln>
              <a:headEnd/>
              <a:tailEnd/>
            </a:ln>
            <a:sp3d extrusionH="6350">
              <a:bevelT w="127000" h="254000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 : 結合子 4"/>
            <p:cNvSpPr/>
            <p:nvPr/>
          </p:nvSpPr>
          <p:spPr bwMode="auto">
            <a:xfrm>
              <a:off x="5415651" y="3699030"/>
              <a:ext cx="2835315" cy="2835315"/>
            </a:xfrm>
            <a:prstGeom prst="flowChartConnector">
              <a:avLst/>
            </a:prstGeom>
            <a:solidFill>
              <a:srgbClr val="CCFF99"/>
            </a:solidFill>
            <a:ln>
              <a:headEnd/>
              <a:tailEnd/>
            </a:ln>
            <a:sp3d extrusionH="6350">
              <a:bevelT w="127000" h="254000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5220766" y="119795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16960" y="298682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38101" y="446512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60655" y="1873009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51540" y="3615884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52580" y="509418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962890" y="3195844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3602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 bwMode="auto">
          <a:xfrm>
            <a:off x="1461484" y="548680"/>
            <a:ext cx="6410570" cy="5377167"/>
          </a:xfrm>
          <a:prstGeom prst="triangle">
            <a:avLst/>
          </a:prstGeom>
          <a:gradFill flip="none" rotWithShape="1">
            <a:gsLst>
              <a:gs pos="100000">
                <a:srgbClr val="FFCC00"/>
              </a:gs>
              <a:gs pos="0">
                <a:srgbClr val="FFFF99"/>
              </a:gs>
            </a:gsLst>
            <a:path path="circle">
              <a:fillToRect l="50000" t="50000" r="50000" b="50000"/>
            </a:path>
            <a:tileRect/>
          </a:gradFill>
          <a:ln w="57150">
            <a:noFill/>
            <a:prstDash val="sysDot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ローチャート : 結合子 2"/>
          <p:cNvSpPr/>
          <p:nvPr/>
        </p:nvSpPr>
        <p:spPr bwMode="auto">
          <a:xfrm>
            <a:off x="3249110" y="323655"/>
            <a:ext cx="2835315" cy="2835315"/>
          </a:xfrm>
          <a:prstGeom prst="flowChartConnector">
            <a:avLst/>
          </a:prstGeom>
          <a:solidFill>
            <a:srgbClr val="CCECFF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 : 結合子 3"/>
          <p:cNvSpPr/>
          <p:nvPr/>
        </p:nvSpPr>
        <p:spPr bwMode="auto">
          <a:xfrm>
            <a:off x="1084913" y="3699030"/>
            <a:ext cx="2835315" cy="2835315"/>
          </a:xfrm>
          <a:prstGeom prst="flowChartConnector">
            <a:avLst/>
          </a:prstGeom>
          <a:solidFill>
            <a:srgbClr val="FFCCCC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 : 結合子 4"/>
          <p:cNvSpPr/>
          <p:nvPr/>
        </p:nvSpPr>
        <p:spPr bwMode="auto">
          <a:xfrm>
            <a:off x="5415651" y="3699030"/>
            <a:ext cx="2835315" cy="2835315"/>
          </a:xfrm>
          <a:prstGeom prst="flowChartConnector">
            <a:avLst/>
          </a:prstGeom>
          <a:solidFill>
            <a:srgbClr val="CCFF99"/>
          </a:soli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0" h="1270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112770" y="87478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85547" y="433010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71998" y="435454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52659" y="1549844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20127" y="495917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86477" y="4983609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81938" y="3699030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2001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760</Words>
  <Application>Microsoft Office PowerPoint</Application>
  <PresentationFormat>A4 210 x 297 mm</PresentationFormat>
  <Paragraphs>70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PPTX056_トライアングル図2</dc:title>
  <dc:subject>PPTX056_トライアングル図2</dc:subject>
  <dc:creator>http://www.digipot.net</dc:creator>
  <cp:lastModifiedBy/>
  <cp:revision>1</cp:revision>
  <dcterms:created xsi:type="dcterms:W3CDTF">2013-04-12T00:59:13Z</dcterms:created>
  <dcterms:modified xsi:type="dcterms:W3CDTF">2013-04-12T00:59:16Z</dcterms:modified>
  <cp:category/>
  <cp:version>1</cp:version>
</cp:coreProperties>
</file>